
<file path=[Content_Types].xml><?xml version="1.0" encoding="utf-8"?>
<Types xmlns="http://schemas.openxmlformats.org/package/2006/content-types">
  <Override PartName="/_rels/.rels" ContentType="application/vnd.openxmlformats-package.relationships+xml"/>
  <Override PartName="/ppt/notesSlides/notesSlide17.xml" ContentType="application/vnd.openxmlformats-officedocument.presentationml.notesSlide+xml"/>
  <Override PartName="/ppt/notesSlides/notesSlide3.xml" ContentType="application/vnd.openxmlformats-officedocument.presentationml.notesSlide+xml"/>
  <Override PartName="/ppt/notesSlides/_rels/notesSlide3.xml.rels" ContentType="application/vnd.openxmlformats-package.relationships+xml"/>
  <Override PartName="/ppt/notesSlides/_rels/notesSlide13.xml.rels" ContentType="application/vnd.openxmlformats-package.relationships+xml"/>
  <Override PartName="/ppt/notesSlides/_rels/notesSlide17.xml.rels" ContentType="application/vnd.openxmlformats-package.relationships+xml"/>
  <Override PartName="/ppt/notesSlides/_rels/notesSlide16.xml.rels" ContentType="application/vnd.openxmlformats-package.relationships+xml"/>
  <Override PartName="/ppt/notesSlides/_rels/notesSlide15.xml.rels" ContentType="application/vnd.openxmlformats-package.relationship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_rels/presentation.xml.rels" ContentType="application/vnd.openxmlformats-package.relationships+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_rels/slide5.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1.xml.rels" ContentType="application/vnd.openxmlformats-package.relationships+xml"/>
  <Override PartName="/ppt/slides/_rels/slide1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theme/theme1.xml" ContentType="application/vnd.openxmlformats-officedocument.theme+xml"/>
  <Override PartName="/ppt/theme/theme2.xml" ContentType="application/vnd.openxmlformats-officedocument.theme+xml"/>
  <Override PartName="/ppt/slideMasters/slideMaster1.xml" ContentType="application/vnd.openxmlformats-officedocument.presentationml.slideMaster+xml"/>
  <Override PartName="/ppt/slideMasters/_rels/slideMaster1.xml.rels" ContentType="application/vnd.openxmlformats-package.relationships+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PlaceHolder 1"/>
          <p:cNvSpPr>
            <a:spLocks noGrp="1"/>
          </p:cNvSpPr>
          <p:nvPr>
            <p:ph type="body"/>
          </p:nvPr>
        </p:nvSpPr>
        <p:spPr>
          <a:xfrm>
            <a:off x="777240" y="4777560"/>
            <a:ext cx="6217560" cy="4525920"/>
          </a:xfrm>
          <a:prstGeom prst="rect">
            <a:avLst/>
          </a:prstGeom>
        </p:spPr>
        <p:txBody>
          <a:bodyPr bIns="0" lIns="0" rIns="0" tIns="0" wrap="none"/>
          <a:p>
            <a:r>
              <a:rPr lang="es-CO"/>
              <a:t>Pulse para editar el formato de las notas</a:t>
            </a:r>
            <a:endParaRPr/>
          </a:p>
        </p:txBody>
      </p:sp>
      <p:sp>
        <p:nvSpPr>
          <p:cNvPr id="40" name="PlaceHolder 2"/>
          <p:cNvSpPr>
            <a:spLocks noGrp="1"/>
          </p:cNvSpPr>
          <p:nvPr>
            <p:ph type="hdr"/>
          </p:nvPr>
        </p:nvSpPr>
        <p:spPr>
          <a:xfrm>
            <a:off x="0" y="0"/>
            <a:ext cx="3372840" cy="502560"/>
          </a:xfrm>
          <a:prstGeom prst="rect">
            <a:avLst/>
          </a:prstGeom>
        </p:spPr>
        <p:txBody>
          <a:bodyPr bIns="0" lIns="0" rIns="0" tIns="0" wrap="none"/>
          <a:p>
            <a:r>
              <a:rPr lang="es-CO"/>
              <a:t>&lt;encabezado&gt;</a:t>
            </a:r>
            <a:endParaRPr/>
          </a:p>
        </p:txBody>
      </p:sp>
      <p:sp>
        <p:nvSpPr>
          <p:cNvPr id="41" name="PlaceHolder 3"/>
          <p:cNvSpPr>
            <a:spLocks noGrp="1"/>
          </p:cNvSpPr>
          <p:nvPr>
            <p:ph type="dt"/>
          </p:nvPr>
        </p:nvSpPr>
        <p:spPr>
          <a:xfrm>
            <a:off x="4399200" y="0"/>
            <a:ext cx="3372840" cy="502560"/>
          </a:xfrm>
          <a:prstGeom prst="rect">
            <a:avLst/>
          </a:prstGeom>
        </p:spPr>
        <p:txBody>
          <a:bodyPr bIns="0" lIns="0" rIns="0" tIns="0" wrap="none"/>
          <a:p>
            <a:pPr algn="r"/>
            <a:r>
              <a:rPr lang="es-CO"/>
              <a:t>&lt;fecha/hora&gt;</a:t>
            </a:r>
            <a:endParaRPr/>
          </a:p>
        </p:txBody>
      </p:sp>
      <p:sp>
        <p:nvSpPr>
          <p:cNvPr id="42" name="PlaceHolder 4"/>
          <p:cNvSpPr>
            <a:spLocks noGrp="1"/>
          </p:cNvSpPr>
          <p:nvPr>
            <p:ph type="ftr"/>
          </p:nvPr>
        </p:nvSpPr>
        <p:spPr>
          <a:xfrm>
            <a:off x="0" y="9555480"/>
            <a:ext cx="3372840" cy="502560"/>
          </a:xfrm>
          <a:prstGeom prst="rect">
            <a:avLst/>
          </a:prstGeom>
        </p:spPr>
        <p:txBody>
          <a:bodyPr anchor="b" bIns="0" lIns="0" rIns="0" tIns="0" wrap="none"/>
          <a:p>
            <a:r>
              <a:rPr lang="es-CO"/>
              <a:t>&lt;pie de página&gt;</a:t>
            </a:r>
            <a:endParaRPr/>
          </a:p>
        </p:txBody>
      </p:sp>
      <p:sp>
        <p:nvSpPr>
          <p:cNvPr id="43" name="PlaceHolder 5"/>
          <p:cNvSpPr>
            <a:spLocks noGrp="1"/>
          </p:cNvSpPr>
          <p:nvPr>
            <p:ph type="sldNum"/>
          </p:nvPr>
        </p:nvSpPr>
        <p:spPr>
          <a:xfrm>
            <a:off x="4399200" y="9555480"/>
            <a:ext cx="3372840" cy="502560"/>
          </a:xfrm>
          <a:prstGeom prst="rect">
            <a:avLst/>
          </a:prstGeom>
        </p:spPr>
        <p:txBody>
          <a:bodyPr anchor="b" bIns="0" lIns="0" rIns="0" tIns="0" wrap="none"/>
          <a:p>
            <a:pPr algn="r"/>
            <a:fld id="{91713161-B111-4141-8121-E161A181A161}" type="slidenum">
              <a:rPr lang="es-CO"/>
              <a:t>&lt;número&gt;</a:t>
            </a:fld>
            <a:endParaRPr/>
          </a:p>
        </p:txBody>
      </p:sp>
    </p:spTree>
  </p:cSld>
  <p:clrMap accent1="accent1" accent2="accent2" accent3="accent3" accent4="accent4" accent5="accent5" accent6="accent6" bg1="lt1" bg2="lt2" folHlink="folHlink" hlink="hlink" tx1="dk1" tx2="dk2"/>
</p:notesMaster>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notesSlide1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PlaceHolder 1"/>
          <p:cNvSpPr>
            <a:spLocks noGrp="1"/>
          </p:cNvSpPr>
          <p:nvPr>
            <p:ph type="body"/>
          </p:nvPr>
        </p:nvSpPr>
        <p:spPr>
          <a:xfrm>
            <a:off x="0" y="0"/>
            <a:ext cx="-11796840" cy="-11796840"/>
          </a:xfrm>
          <a:prstGeom prst="rect">
            <a:avLst/>
          </a:prstGeom>
        </p:spPr>
        <p:txBody>
          <a:bodyPr bIns="45000" lIns="90000" rIns="90000" tIns="45000"/>
          <a:p>
            <a:endParaRPr/>
          </a:p>
        </p:txBody>
      </p:sp>
      <p:sp>
        <p:nvSpPr>
          <p:cNvPr id="75" name="TextShape 2"/>
          <p:cNvSpPr txBox="1"/>
          <p:nvPr/>
        </p:nvSpPr>
        <p:spPr>
          <a:xfrm>
            <a:off x="0" y="0"/>
            <a:ext cx="-11796840" cy="-11796840"/>
          </a:xfrm>
          <a:prstGeom prst="rect">
            <a:avLst/>
          </a:prstGeom>
        </p:spPr>
        <p:txBody>
          <a:bodyPr bIns="45000" lIns="90000" rIns="90000" tIns="45000"/>
          <a:p>
            <a:pPr>
              <a:lnSpc>
                <a:spcPct val="100000"/>
              </a:lnSpc>
            </a:pPr>
            <a:fld id="{61716121-91B1-4101-A161-C151B12141D1}" type="slidenum">
              <a:rPr lang="es-CO">
                <a:solidFill>
                  <a:srgbClr val="ffffff"/>
                </a:solidFill>
                <a:latin typeface="+mn-lt"/>
                <a:ea typeface="+mn-ea"/>
              </a:rPr>
              <a:t>&lt;número&gt;</a:t>
            </a:fld>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PlaceHolder 1"/>
          <p:cNvSpPr>
            <a:spLocks noGrp="1"/>
          </p:cNvSpPr>
          <p:nvPr>
            <p:ph type="body"/>
          </p:nvPr>
        </p:nvSpPr>
        <p:spPr>
          <a:xfrm>
            <a:off x="0" y="0"/>
            <a:ext cx="-11796840" cy="-11796840"/>
          </a:xfrm>
          <a:prstGeom prst="rect">
            <a:avLst/>
          </a:prstGeom>
        </p:spPr>
        <p:txBody>
          <a:bodyPr bIns="45000" lIns="90000" rIns="90000" tIns="45000"/>
          <a:p>
            <a:endParaRPr/>
          </a:p>
        </p:txBody>
      </p:sp>
      <p:sp>
        <p:nvSpPr>
          <p:cNvPr id="77" name="TextShape 2"/>
          <p:cNvSpPr txBox="1"/>
          <p:nvPr/>
        </p:nvSpPr>
        <p:spPr>
          <a:xfrm>
            <a:off x="0" y="0"/>
            <a:ext cx="-11796840" cy="-11796840"/>
          </a:xfrm>
          <a:prstGeom prst="rect">
            <a:avLst/>
          </a:prstGeom>
        </p:spPr>
        <p:txBody>
          <a:bodyPr bIns="45000" lIns="90000" rIns="90000" tIns="45000"/>
          <a:p>
            <a:pPr>
              <a:lnSpc>
                <a:spcPct val="100000"/>
              </a:lnSpc>
            </a:pPr>
            <a:fld id="{5121F121-2101-41A1-B181-41810191E1E1}" type="slidenum">
              <a:rPr lang="es-CO">
                <a:solidFill>
                  <a:srgbClr val="ffffff"/>
                </a:solidFill>
                <a:latin typeface="+mn-lt"/>
                <a:ea typeface="+mn-ea"/>
              </a:rPr>
              <a:t>&lt;número&gt;</a:t>
            </a:fld>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PlaceHolder 1"/>
          <p:cNvSpPr>
            <a:spLocks noGrp="1"/>
          </p:cNvSpPr>
          <p:nvPr>
            <p:ph type="body"/>
          </p:nvPr>
        </p:nvSpPr>
        <p:spPr>
          <a:xfrm>
            <a:off x="0" y="0"/>
            <a:ext cx="-11796840" cy="-11796840"/>
          </a:xfrm>
          <a:prstGeom prst="rect">
            <a:avLst/>
          </a:prstGeom>
        </p:spPr>
        <p:txBody>
          <a:bodyPr bIns="45000" lIns="90000" rIns="90000" tIns="45000"/>
          <a:p>
            <a:endParaRPr/>
          </a:p>
        </p:txBody>
      </p:sp>
      <p:sp>
        <p:nvSpPr>
          <p:cNvPr id="79" name="TextShape 2"/>
          <p:cNvSpPr txBox="1"/>
          <p:nvPr/>
        </p:nvSpPr>
        <p:spPr>
          <a:xfrm>
            <a:off x="0" y="0"/>
            <a:ext cx="-11796840" cy="-11796840"/>
          </a:xfrm>
          <a:prstGeom prst="rect">
            <a:avLst/>
          </a:prstGeom>
        </p:spPr>
        <p:txBody>
          <a:bodyPr bIns="45000" lIns="90000" rIns="90000" tIns="45000"/>
          <a:p>
            <a:pPr>
              <a:lnSpc>
                <a:spcPct val="100000"/>
              </a:lnSpc>
            </a:pPr>
            <a:fld id="{F1311161-61B1-41D1-B101-71A16191E111}" type="slidenum">
              <a:rPr lang="es-CO">
                <a:solidFill>
                  <a:srgbClr val="ffffff"/>
                </a:solidFill>
                <a:latin typeface="+mn-lt"/>
                <a:ea typeface="+mn-ea"/>
              </a:rPr>
              <a:t>&lt;número&gt;</a:t>
            </a:fld>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PlaceHolder 1"/>
          <p:cNvSpPr>
            <a:spLocks noGrp="1"/>
          </p:cNvSpPr>
          <p:nvPr>
            <p:ph type="body"/>
          </p:nvPr>
        </p:nvSpPr>
        <p:spPr>
          <a:xfrm>
            <a:off x="0" y="0"/>
            <a:ext cx="-11796840" cy="-11796840"/>
          </a:xfrm>
          <a:prstGeom prst="rect">
            <a:avLst/>
          </a:prstGeom>
        </p:spPr>
        <p:txBody>
          <a:bodyPr bIns="45000" lIns="90000" rIns="90000" tIns="45000"/>
          <a:p>
            <a:endParaRPr/>
          </a:p>
        </p:txBody>
      </p:sp>
      <p:sp>
        <p:nvSpPr>
          <p:cNvPr id="81" name="TextShape 2"/>
          <p:cNvSpPr txBox="1"/>
          <p:nvPr/>
        </p:nvSpPr>
        <p:spPr>
          <a:xfrm>
            <a:off x="0" y="0"/>
            <a:ext cx="-11796840" cy="-11796840"/>
          </a:xfrm>
          <a:prstGeom prst="rect">
            <a:avLst/>
          </a:prstGeom>
        </p:spPr>
        <p:txBody>
          <a:bodyPr bIns="45000" lIns="90000" rIns="90000" tIns="45000"/>
          <a:p>
            <a:pPr>
              <a:lnSpc>
                <a:spcPct val="100000"/>
              </a:lnSpc>
            </a:pPr>
            <a:fld id="{F1E151C1-61A1-4161-B1A1-A1913161A1D1}" type="slidenum">
              <a:rPr lang="es-CO">
                <a:solidFill>
                  <a:srgbClr val="ffffff"/>
                </a:solidFill>
                <a:latin typeface="+mn-lt"/>
                <a:ea typeface="+mn-ea"/>
              </a:rPr>
              <a:t>&lt;número&gt;</a:t>
            </a:fld>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0" y="0"/>
            <a:ext cx="-11796840" cy="-11796840"/>
          </a:xfrm>
          <a:prstGeom prst="rect">
            <a:avLst/>
          </a:prstGeom>
        </p:spPr>
        <p:txBody>
          <a:bodyPr bIns="45000" lIns="90000" rIns="90000" tIns="45000"/>
          <a:p>
            <a:endParaRPr/>
          </a:p>
        </p:txBody>
      </p:sp>
      <p:sp>
        <p:nvSpPr>
          <p:cNvPr id="73" name="TextShape 2"/>
          <p:cNvSpPr txBox="1"/>
          <p:nvPr/>
        </p:nvSpPr>
        <p:spPr>
          <a:xfrm>
            <a:off x="0" y="0"/>
            <a:ext cx="-11796840" cy="-11796840"/>
          </a:xfrm>
          <a:prstGeom prst="rect">
            <a:avLst/>
          </a:prstGeom>
        </p:spPr>
        <p:txBody>
          <a:bodyPr bIns="45000" lIns="90000" rIns="90000" tIns="45000"/>
          <a:p>
            <a:pPr>
              <a:lnSpc>
                <a:spcPct val="100000"/>
              </a:lnSpc>
            </a:pPr>
            <a:fld id="{F1915171-7161-41F1-A131-81E1C1F17181}" type="slidenum">
              <a:rPr lang="es-CO">
                <a:solidFill>
                  <a:srgbClr val="ffffff"/>
                </a:solidFill>
                <a:latin typeface="+mn-lt"/>
                <a:ea typeface="+mn-ea"/>
              </a:rPr>
              <a:t>&lt;número&gt;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
        <p:nvSpPr>
          <p:cNvPr id="29" name="PlaceHolder 2"/>
          <p:cNvSpPr>
            <a:spLocks noGrp="1"/>
          </p:cNvSpPr>
          <p:nvPr>
            <p:ph type="body"/>
          </p:nvPr>
        </p:nvSpPr>
        <p:spPr>
          <a:xfrm>
            <a:off x="457200" y="1600200"/>
            <a:ext cx="7467120" cy="2158200"/>
          </a:xfrm>
          <a:prstGeom prst="rect">
            <a:avLst/>
          </a:prstGeom>
        </p:spPr>
        <p:txBody>
          <a:bodyPr bIns="0" lIns="0" rIns="0" tIns="0" wrap="none"/>
          <a:p>
            <a:endParaRPr/>
          </a:p>
        </p:txBody>
      </p:sp>
      <p:sp>
        <p:nvSpPr>
          <p:cNvPr id="30" name="PlaceHolder 3"/>
          <p:cNvSpPr>
            <a:spLocks noGrp="1"/>
          </p:cNvSpPr>
          <p:nvPr>
            <p:ph type="body"/>
          </p:nvPr>
        </p:nvSpPr>
        <p:spPr>
          <a:xfrm>
            <a:off x="457200" y="3963600"/>
            <a:ext cx="7467120" cy="215820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
        <p:nvSpPr>
          <p:cNvPr id="32" name="PlaceHolder 2"/>
          <p:cNvSpPr>
            <a:spLocks noGrp="1"/>
          </p:cNvSpPr>
          <p:nvPr>
            <p:ph type="body"/>
          </p:nvPr>
        </p:nvSpPr>
        <p:spPr>
          <a:xfrm>
            <a:off x="457200" y="1600200"/>
            <a:ext cx="3643560" cy="2158200"/>
          </a:xfrm>
          <a:prstGeom prst="rect">
            <a:avLst/>
          </a:prstGeom>
        </p:spPr>
        <p:txBody>
          <a:bodyPr bIns="0" lIns="0" rIns="0" tIns="0" wrap="none"/>
          <a:p>
            <a:endParaRPr/>
          </a:p>
        </p:txBody>
      </p:sp>
      <p:sp>
        <p:nvSpPr>
          <p:cNvPr id="33" name="PlaceHolder 3"/>
          <p:cNvSpPr>
            <a:spLocks noGrp="1"/>
          </p:cNvSpPr>
          <p:nvPr>
            <p:ph type="body"/>
          </p:nvPr>
        </p:nvSpPr>
        <p:spPr>
          <a:xfrm>
            <a:off x="4283280" y="1600200"/>
            <a:ext cx="3643560" cy="2158200"/>
          </a:xfrm>
          <a:prstGeom prst="rect">
            <a:avLst/>
          </a:prstGeom>
        </p:spPr>
        <p:txBody>
          <a:bodyPr bIns="0" lIns="0" rIns="0" tIns="0" wrap="none"/>
          <a:p>
            <a:endParaRPr/>
          </a:p>
        </p:txBody>
      </p:sp>
      <p:sp>
        <p:nvSpPr>
          <p:cNvPr id="34" name="PlaceHolder 4"/>
          <p:cNvSpPr>
            <a:spLocks noGrp="1"/>
          </p:cNvSpPr>
          <p:nvPr>
            <p:ph type="body"/>
          </p:nvPr>
        </p:nvSpPr>
        <p:spPr>
          <a:xfrm>
            <a:off x="4283280" y="3963600"/>
            <a:ext cx="3643560" cy="2158200"/>
          </a:xfrm>
          <a:prstGeom prst="rect">
            <a:avLst/>
          </a:prstGeom>
        </p:spPr>
        <p:txBody>
          <a:bodyPr bIns="0" lIns="0" rIns="0" tIns="0" wrap="none"/>
          <a:p>
            <a:endParaRPr/>
          </a:p>
        </p:txBody>
      </p:sp>
      <p:sp>
        <p:nvSpPr>
          <p:cNvPr id="35" name="PlaceHolder 5"/>
          <p:cNvSpPr>
            <a:spLocks noGrp="1"/>
          </p:cNvSpPr>
          <p:nvPr>
            <p:ph type="body"/>
          </p:nvPr>
        </p:nvSpPr>
        <p:spPr>
          <a:xfrm>
            <a:off x="457200" y="3963600"/>
            <a:ext cx="3643560" cy="215820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
        <p:nvSpPr>
          <p:cNvPr id="37" name="PlaceHolder 2"/>
          <p:cNvSpPr>
            <a:spLocks noGrp="1"/>
          </p:cNvSpPr>
          <p:nvPr>
            <p:ph type="body"/>
          </p:nvPr>
        </p:nvSpPr>
        <p:spPr>
          <a:xfrm>
            <a:off x="457200" y="1600200"/>
            <a:ext cx="3643560" cy="2158200"/>
          </a:xfrm>
          <a:prstGeom prst="rect">
            <a:avLst/>
          </a:prstGeom>
        </p:spPr>
        <p:txBody>
          <a:bodyPr bIns="0" lIns="0" rIns="0" tIns="0" wrap="none"/>
          <a:p>
            <a:endParaRPr/>
          </a:p>
        </p:txBody>
      </p:sp>
      <p:sp>
        <p:nvSpPr>
          <p:cNvPr id="38" name="PlaceHolder 3"/>
          <p:cNvSpPr>
            <a:spLocks noGrp="1"/>
          </p:cNvSpPr>
          <p:nvPr>
            <p:ph type="body"/>
          </p:nvPr>
        </p:nvSpPr>
        <p:spPr>
          <a:xfrm>
            <a:off x="4283280" y="1600200"/>
            <a:ext cx="3643560" cy="215820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
        <p:nvSpPr>
          <p:cNvPr id="8" name="PlaceHolder 2"/>
          <p:cNvSpPr>
            <a:spLocks noGrp="1"/>
          </p:cNvSpPr>
          <p:nvPr>
            <p:ph type="subTitle"/>
          </p:nvPr>
        </p:nvSpPr>
        <p:spPr>
          <a:xfrm>
            <a:off x="457200" y="1600200"/>
            <a:ext cx="7467120" cy="452592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
        <p:nvSpPr>
          <p:cNvPr id="10" name="PlaceHolder 2"/>
          <p:cNvSpPr>
            <a:spLocks noGrp="1"/>
          </p:cNvSpPr>
          <p:nvPr>
            <p:ph type="body"/>
          </p:nvPr>
        </p:nvSpPr>
        <p:spPr>
          <a:xfrm>
            <a:off x="457200" y="1600200"/>
            <a:ext cx="7467120" cy="45255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
        <p:nvSpPr>
          <p:cNvPr id="12" name="PlaceHolder 2"/>
          <p:cNvSpPr>
            <a:spLocks noGrp="1"/>
          </p:cNvSpPr>
          <p:nvPr>
            <p:ph type="body"/>
          </p:nvPr>
        </p:nvSpPr>
        <p:spPr>
          <a:xfrm>
            <a:off x="457200" y="1600200"/>
            <a:ext cx="3643560" cy="4525560"/>
          </a:xfrm>
          <a:prstGeom prst="rect">
            <a:avLst/>
          </a:prstGeom>
        </p:spPr>
        <p:txBody>
          <a:bodyPr bIns="0" lIns="0" rIns="0" tIns="0" wrap="none"/>
          <a:p>
            <a:endParaRPr/>
          </a:p>
        </p:txBody>
      </p:sp>
      <p:sp>
        <p:nvSpPr>
          <p:cNvPr id="13" name="PlaceHolder 3"/>
          <p:cNvSpPr>
            <a:spLocks noGrp="1"/>
          </p:cNvSpPr>
          <p:nvPr>
            <p:ph type="body"/>
          </p:nvPr>
        </p:nvSpPr>
        <p:spPr>
          <a:xfrm>
            <a:off x="4283280" y="1600200"/>
            <a:ext cx="3643560" cy="45255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4680"/>
            <a:ext cx="7467120" cy="58510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
        <p:nvSpPr>
          <p:cNvPr id="17" name="PlaceHolder 2"/>
          <p:cNvSpPr>
            <a:spLocks noGrp="1"/>
          </p:cNvSpPr>
          <p:nvPr>
            <p:ph type="body"/>
          </p:nvPr>
        </p:nvSpPr>
        <p:spPr>
          <a:xfrm>
            <a:off x="457200" y="1600200"/>
            <a:ext cx="3643560" cy="2158200"/>
          </a:xfrm>
          <a:prstGeom prst="rect">
            <a:avLst/>
          </a:prstGeom>
        </p:spPr>
        <p:txBody>
          <a:bodyPr bIns="0" lIns="0" rIns="0" tIns="0" wrap="none"/>
          <a:p>
            <a:endParaRPr/>
          </a:p>
        </p:txBody>
      </p:sp>
      <p:sp>
        <p:nvSpPr>
          <p:cNvPr id="18" name="PlaceHolder 3"/>
          <p:cNvSpPr>
            <a:spLocks noGrp="1"/>
          </p:cNvSpPr>
          <p:nvPr>
            <p:ph type="body"/>
          </p:nvPr>
        </p:nvSpPr>
        <p:spPr>
          <a:xfrm>
            <a:off x="457200" y="3963600"/>
            <a:ext cx="3643560" cy="2158200"/>
          </a:xfrm>
          <a:prstGeom prst="rect">
            <a:avLst/>
          </a:prstGeom>
        </p:spPr>
        <p:txBody>
          <a:bodyPr bIns="0" lIns="0" rIns="0" tIns="0" wrap="none"/>
          <a:p>
            <a:endParaRPr/>
          </a:p>
        </p:txBody>
      </p:sp>
      <p:sp>
        <p:nvSpPr>
          <p:cNvPr id="19" name="PlaceHolder 4"/>
          <p:cNvSpPr>
            <a:spLocks noGrp="1"/>
          </p:cNvSpPr>
          <p:nvPr>
            <p:ph type="body"/>
          </p:nvPr>
        </p:nvSpPr>
        <p:spPr>
          <a:xfrm>
            <a:off x="4283280" y="1600200"/>
            <a:ext cx="3643560" cy="45255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
        <p:nvSpPr>
          <p:cNvPr id="21" name="PlaceHolder 2"/>
          <p:cNvSpPr>
            <a:spLocks noGrp="1"/>
          </p:cNvSpPr>
          <p:nvPr>
            <p:ph type="body"/>
          </p:nvPr>
        </p:nvSpPr>
        <p:spPr>
          <a:xfrm>
            <a:off x="457200" y="1600200"/>
            <a:ext cx="3643560" cy="4525560"/>
          </a:xfrm>
          <a:prstGeom prst="rect">
            <a:avLst/>
          </a:prstGeom>
        </p:spPr>
        <p:txBody>
          <a:bodyPr bIns="0" lIns="0" rIns="0" tIns="0" wrap="none"/>
          <a:p>
            <a:endParaRPr/>
          </a:p>
        </p:txBody>
      </p:sp>
      <p:sp>
        <p:nvSpPr>
          <p:cNvPr id="22" name="PlaceHolder 3"/>
          <p:cNvSpPr>
            <a:spLocks noGrp="1"/>
          </p:cNvSpPr>
          <p:nvPr>
            <p:ph type="body"/>
          </p:nvPr>
        </p:nvSpPr>
        <p:spPr>
          <a:xfrm>
            <a:off x="4283280" y="1600200"/>
            <a:ext cx="3643560" cy="2158200"/>
          </a:xfrm>
          <a:prstGeom prst="rect">
            <a:avLst/>
          </a:prstGeom>
        </p:spPr>
        <p:txBody>
          <a:bodyPr bIns="0" lIns="0" rIns="0" tIns="0" wrap="none"/>
          <a:p>
            <a:endParaRPr/>
          </a:p>
        </p:txBody>
      </p:sp>
      <p:sp>
        <p:nvSpPr>
          <p:cNvPr id="23" name="PlaceHolder 4"/>
          <p:cNvSpPr>
            <a:spLocks noGrp="1"/>
          </p:cNvSpPr>
          <p:nvPr>
            <p:ph type="body"/>
          </p:nvPr>
        </p:nvSpPr>
        <p:spPr>
          <a:xfrm>
            <a:off x="4283280" y="3963600"/>
            <a:ext cx="3643560" cy="215820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4680"/>
            <a:ext cx="7467120" cy="1143000"/>
          </a:xfrm>
          <a:prstGeom prst="rect">
            <a:avLst/>
          </a:prstGeom>
        </p:spPr>
        <p:txBody>
          <a:bodyPr anchor="ctr" bIns="0" lIns="0" rIns="0" tIns="0" wrap="none"/>
          <a:p>
            <a:endParaRPr/>
          </a:p>
        </p:txBody>
      </p:sp>
      <p:sp>
        <p:nvSpPr>
          <p:cNvPr id="25" name="PlaceHolder 2"/>
          <p:cNvSpPr>
            <a:spLocks noGrp="1"/>
          </p:cNvSpPr>
          <p:nvPr>
            <p:ph type="body"/>
          </p:nvPr>
        </p:nvSpPr>
        <p:spPr>
          <a:xfrm>
            <a:off x="457200" y="1600200"/>
            <a:ext cx="3643560" cy="2158200"/>
          </a:xfrm>
          <a:prstGeom prst="rect">
            <a:avLst/>
          </a:prstGeom>
        </p:spPr>
        <p:txBody>
          <a:bodyPr bIns="0" lIns="0" rIns="0" tIns="0" wrap="none"/>
          <a:p>
            <a:endParaRPr/>
          </a:p>
        </p:txBody>
      </p:sp>
      <p:sp>
        <p:nvSpPr>
          <p:cNvPr id="26" name="PlaceHolder 3"/>
          <p:cNvSpPr>
            <a:spLocks noGrp="1"/>
          </p:cNvSpPr>
          <p:nvPr>
            <p:ph type="body"/>
          </p:nvPr>
        </p:nvSpPr>
        <p:spPr>
          <a:xfrm>
            <a:off x="4283280" y="1600200"/>
            <a:ext cx="3643560" cy="2158200"/>
          </a:xfrm>
          <a:prstGeom prst="rect">
            <a:avLst/>
          </a:prstGeom>
        </p:spPr>
        <p:txBody>
          <a:bodyPr bIns="0" lIns="0" rIns="0" tIns="0" wrap="none"/>
          <a:p>
            <a:endParaRPr/>
          </a:p>
        </p:txBody>
      </p:sp>
      <p:sp>
        <p:nvSpPr>
          <p:cNvPr id="27" name="PlaceHolder 4"/>
          <p:cNvSpPr>
            <a:spLocks noGrp="1"/>
          </p:cNvSpPr>
          <p:nvPr>
            <p:ph type="body"/>
          </p:nvPr>
        </p:nvSpPr>
        <p:spPr>
          <a:xfrm>
            <a:off x="457200" y="3963600"/>
            <a:ext cx="7466400" cy="215820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3b3b3b"/>
        </a:solidFill>
      </p:bgPr>
    </p:bg>
    <p:spTree>
      <p:nvGrpSpPr>
        <p:cNvPr id="1" name=""/>
        <p:cNvGrpSpPr/>
        <p:nvPr/>
      </p:nvGrpSpPr>
      <p:grpSpPr>
        <a:xfrm>
          <a:off x="0" y="0"/>
          <a:ext cx="0" cy="0"/>
          <a:chOff x="0" y="0"/>
          <a:chExt cx="0" cy="0"/>
        </a:xfrm>
      </p:grpSpPr>
      <p:sp>
        <p:nvSpPr>
          <p:cNvPr id="0" name="CustomShape 1"/>
          <p:cNvSpPr/>
          <p:nvPr/>
        </p:nvSpPr>
        <p:spPr>
          <a:xfrm>
            <a:off x="0" y="4752000"/>
            <a:ext cx="9143640" cy="2112480"/>
          </a:xfrm>
          <a:prstGeom prst="rect">
            <a:avLst>
              <a:gd fmla="val 0" name="adj1"/>
              <a:gd fmla="val 0" name="adj2"/>
              <a:gd fmla="val 0" name="adj3"/>
              <a:gd fmla="val 0" name="adj4"/>
              <a:gd fmla="val 0" name="adj5"/>
              <a:gd fmla="val 0" name="adj6"/>
              <a:gd fmla="val 0" name="adj7"/>
              <a:gd fmla="val 0" name="adj8"/>
            </a:avLst>
          </a:prstGeom>
          <a:solidFill>
            <a:srgbClr val="7e7e7e"/>
          </a:solidFill>
        </p:spPr>
      </p:sp>
      <p:sp>
        <p:nvSpPr>
          <p:cNvPr id="1" name="CustomShape 2"/>
          <p:cNvSpPr/>
          <p:nvPr/>
        </p:nvSpPr>
        <p:spPr>
          <a:xfrm>
            <a:off x="7315200" y="0"/>
            <a:ext cx="1828440" cy="6857640"/>
          </a:xfrm>
          <a:prstGeom prst="rect">
            <a:avLst/>
          </a:prstGeom>
          <a:solidFill>
            <a:srgbClr val="5d5d5d"/>
          </a:solidFill>
        </p:spPr>
      </p:sp>
      <p:sp>
        <p:nvSpPr>
          <p:cNvPr id="2" name="PlaceHolder 3"/>
          <p:cNvSpPr>
            <a:spLocks noGrp="1"/>
          </p:cNvSpPr>
          <p:nvPr>
            <p:ph type="title"/>
          </p:nvPr>
        </p:nvSpPr>
        <p:spPr>
          <a:xfrm>
            <a:off x="457200" y="274680"/>
            <a:ext cx="7467120" cy="1142640"/>
          </a:xfrm>
          <a:prstGeom prst="rect">
            <a:avLst/>
          </a:prstGeom>
        </p:spPr>
        <p:txBody>
          <a:bodyPr anchor="ctr" bIns="45000" lIns="45720" rIns="45720" tIns="45000"/>
          <a:p>
            <a:pPr>
              <a:lnSpc>
                <a:spcPct val="100000"/>
              </a:lnSpc>
            </a:pPr>
            <a:r>
              <a:rPr lang="es-ES" sz="4600">
                <a:solidFill>
                  <a:srgbClr val="ffffff"/>
                </a:solidFill>
                <a:latin typeface="Franklin Gothic Book"/>
              </a:rPr>
              <a:t>Pulse para editar el formato del texto de títuloHaga clic para modificar el estilo de título del patrón</a:t>
            </a:r>
            <a:endParaRPr/>
          </a:p>
        </p:txBody>
      </p:sp>
      <p:sp>
        <p:nvSpPr>
          <p:cNvPr id="3" name="PlaceHolder 4"/>
          <p:cNvSpPr>
            <a:spLocks noGrp="1"/>
          </p:cNvSpPr>
          <p:nvPr>
            <p:ph type="body"/>
          </p:nvPr>
        </p:nvSpPr>
        <p:spPr>
          <a:xfrm>
            <a:off x="457200" y="1600200"/>
            <a:ext cx="7467120" cy="4525560"/>
          </a:xfrm>
          <a:prstGeom prst="rect">
            <a:avLst/>
          </a:prstGeom>
        </p:spPr>
        <p:txBody>
          <a:bodyPr bIns="45000" lIns="90000" rIns="90000" tIns="45000"/>
          <a:p>
            <a:pPr>
              <a:buSzPct val="45000"/>
              <a:buFont typeface="StarSymbol"/>
              <a:buChar char=""/>
            </a:pPr>
            <a:r>
              <a:rPr lang="es-ES" sz="3000">
                <a:solidFill>
                  <a:srgbClr val="ffffff"/>
                </a:solidFill>
                <a:latin typeface="Arial"/>
              </a:rPr>
              <a:t>Pulse para editar los formatos del texto del esquema</a:t>
            </a:r>
            <a:endParaRPr/>
          </a:p>
          <a:p>
            <a:pPr lvl="1">
              <a:buSzPct val="75000"/>
              <a:buFont typeface="StarSymbol"/>
              <a:buChar char=""/>
            </a:pPr>
            <a:r>
              <a:rPr lang="es-ES" sz="3000">
                <a:solidFill>
                  <a:srgbClr val="ffffff"/>
                </a:solidFill>
                <a:latin typeface="Arial"/>
              </a:rPr>
              <a:t>Segundo nivel del esquema</a:t>
            </a:r>
            <a:endParaRPr/>
          </a:p>
          <a:p>
            <a:pPr lvl="2">
              <a:buSzPct val="45000"/>
              <a:buFont typeface="StarSymbol"/>
              <a:buChar char=""/>
            </a:pPr>
            <a:r>
              <a:rPr lang="es-ES" sz="3000">
                <a:solidFill>
                  <a:srgbClr val="ffffff"/>
                </a:solidFill>
                <a:latin typeface="Arial"/>
              </a:rPr>
              <a:t>Tercer nivel del esquema</a:t>
            </a:r>
            <a:endParaRPr/>
          </a:p>
          <a:p>
            <a:pPr lvl="3">
              <a:buSzPct val="75000"/>
              <a:buFont typeface="StarSymbol"/>
              <a:buChar char=""/>
            </a:pPr>
            <a:r>
              <a:rPr lang="es-ES" sz="3000">
                <a:solidFill>
                  <a:srgbClr val="ffffff"/>
                </a:solidFill>
                <a:latin typeface="Arial"/>
              </a:rPr>
              <a:t>Cuarto nivel del esquema</a:t>
            </a:r>
            <a:endParaRPr/>
          </a:p>
          <a:p>
            <a:pPr lvl="4">
              <a:buSzPct val="45000"/>
              <a:buFont typeface="StarSymbol"/>
              <a:buChar char=""/>
            </a:pPr>
            <a:r>
              <a:rPr lang="es-ES" sz="3000">
                <a:solidFill>
                  <a:srgbClr val="ffffff"/>
                </a:solidFill>
                <a:latin typeface="Arial"/>
              </a:rPr>
              <a:t>Quinto nivel del esquema</a:t>
            </a:r>
            <a:endParaRPr/>
          </a:p>
          <a:p>
            <a:pPr lvl="5">
              <a:buSzPct val="45000"/>
              <a:buFont typeface="StarSymbol"/>
              <a:buChar char=""/>
            </a:pPr>
            <a:r>
              <a:rPr lang="es-ES" sz="3000">
                <a:solidFill>
                  <a:srgbClr val="ffffff"/>
                </a:solidFill>
                <a:latin typeface="Arial"/>
              </a:rPr>
              <a:t>Sexto nivel del esquema</a:t>
            </a:r>
            <a:endParaRPr/>
          </a:p>
          <a:p>
            <a:pPr>
              <a:lnSpc>
                <a:spcPct val="100000"/>
              </a:lnSpc>
              <a:buSzPct val="80000"/>
              <a:buFont charset="2" typeface="Wingdings 2"/>
              <a:buChar char=""/>
            </a:pPr>
            <a:r>
              <a:rPr lang="es-ES" sz="3000">
                <a:solidFill>
                  <a:srgbClr val="ffffff"/>
                </a:solidFill>
                <a:latin typeface="Arial"/>
              </a:rPr>
              <a:t>Séptimo nivel del esquemaHaga clic para modificar el estilo de texto del patrón</a:t>
            </a:r>
            <a:endParaRPr/>
          </a:p>
          <a:p>
            <a:pPr lvl="1">
              <a:lnSpc>
                <a:spcPct val="100000"/>
              </a:lnSpc>
              <a:buSzPct val="90000"/>
              <a:buFont charset="2" typeface="Wingdings 2"/>
              <a:buChar char=""/>
            </a:pPr>
            <a:r>
              <a:rPr lang="es-ES" sz="2600">
                <a:solidFill>
                  <a:srgbClr val="ffffff"/>
                </a:solidFill>
                <a:latin typeface="Arial"/>
              </a:rPr>
              <a:t>Segundo nivel</a:t>
            </a:r>
            <a:endParaRPr/>
          </a:p>
          <a:p>
            <a:pPr lvl="1">
              <a:buSzPct val="90000"/>
              <a:buFont charset="2" typeface="Wingdings 2"/>
              <a:buChar char=""/>
            </a:pPr>
            <a:r>
              <a:rPr lang="es-ES" sz="2400">
                <a:solidFill>
                  <a:srgbClr val="ffffff"/>
                </a:solidFill>
                <a:latin typeface="Arial"/>
              </a:rPr>
              <a:t>Tercer nivel</a:t>
            </a:r>
            <a:endParaRPr/>
          </a:p>
          <a:p>
            <a:pPr lvl="2">
              <a:buSzPct val="85000"/>
              <a:buFont typeface="Arial"/>
              <a:buChar char="○"/>
            </a:pPr>
            <a:r>
              <a:rPr lang="es-ES" sz="2000">
                <a:solidFill>
                  <a:srgbClr val="ffffff"/>
                </a:solidFill>
                <a:latin typeface="Arial"/>
              </a:rPr>
              <a:t>Cuarto nivel</a:t>
            </a:r>
            <a:endParaRPr/>
          </a:p>
          <a:p>
            <a:pPr lvl="3">
              <a:buSzPct val="90000"/>
              <a:buFont charset="2" typeface="Wingdings 2"/>
              <a:buChar char=""/>
            </a:pPr>
            <a:r>
              <a:rPr lang="es-ES" sz="2000">
                <a:solidFill>
                  <a:srgbClr val="ffffff"/>
                </a:solidFill>
                <a:latin typeface="Arial"/>
              </a:rPr>
              <a:t>Quinto nivel</a:t>
            </a:r>
            <a:endParaRPr/>
          </a:p>
        </p:txBody>
      </p:sp>
      <p:sp>
        <p:nvSpPr>
          <p:cNvPr id="4" name="PlaceHolder 5"/>
          <p:cNvSpPr>
            <a:spLocks noGrp="1"/>
          </p:cNvSpPr>
          <p:nvPr>
            <p:ph type="dt"/>
          </p:nvPr>
        </p:nvSpPr>
        <p:spPr>
          <a:xfrm>
            <a:off x="0" y="0"/>
            <a:ext cx="-11796840" cy="-11796840"/>
          </a:xfrm>
          <a:prstGeom prst="rect">
            <a:avLst/>
          </a:prstGeom>
        </p:spPr>
        <p:txBody>
          <a:bodyPr bIns="45000" lIns="90000" rIns="90000" tIns="45000"/>
          <a:p>
            <a:pPr>
              <a:lnSpc>
                <a:spcPct val="100000"/>
              </a:lnSpc>
            </a:pPr>
            <a:r>
              <a:rPr lang="es-CO">
                <a:solidFill>
                  <a:srgbClr val="ffffff"/>
                </a:solidFill>
                <a:latin typeface="Arial"/>
              </a:rPr>
              <a:t>4/06/12</a:t>
            </a:r>
            <a:endParaRPr/>
          </a:p>
        </p:txBody>
      </p:sp>
      <p:sp>
        <p:nvSpPr>
          <p:cNvPr id="5" name="PlaceHolder 6"/>
          <p:cNvSpPr>
            <a:spLocks noGrp="1"/>
          </p:cNvSpPr>
          <p:nvPr>
            <p:ph type="ftr"/>
          </p:nvPr>
        </p:nvSpPr>
        <p:spPr>
          <a:xfrm>
            <a:off x="0" y="0"/>
            <a:ext cx="-11796840" cy="-11796840"/>
          </a:xfrm>
          <a:prstGeom prst="rect">
            <a:avLst/>
          </a:prstGeom>
        </p:spPr>
        <p:txBody>
          <a:bodyPr bIns="45000" lIns="90000" rIns="90000" tIns="45000"/>
          <a:p>
            <a:endParaRPr/>
          </a:p>
        </p:txBody>
      </p:sp>
      <p:sp>
        <p:nvSpPr>
          <p:cNvPr id="6" name="PlaceHolder 7"/>
          <p:cNvSpPr>
            <a:spLocks noGrp="1"/>
          </p:cNvSpPr>
          <p:nvPr>
            <p:ph type="sldNum"/>
          </p:nvPr>
        </p:nvSpPr>
        <p:spPr>
          <a:xfrm>
            <a:off x="0" y="0"/>
            <a:ext cx="-11796840" cy="-11796840"/>
          </a:xfrm>
          <a:prstGeom prst="rect">
            <a:avLst/>
          </a:prstGeom>
        </p:spPr>
        <p:txBody>
          <a:bodyPr bIns="45000" lIns="90000" rIns="90000" tIns="45000"/>
          <a:p>
            <a:pPr>
              <a:lnSpc>
                <a:spcPct val="100000"/>
              </a:lnSpc>
            </a:pPr>
            <a:fld id="{E13111A1-41C1-41F1-9181-3171C1815101}" type="slidenum">
              <a:rPr lang="es-CO">
                <a:solidFill>
                  <a:srgbClr val="ffffff"/>
                </a:solidFill>
                <a:latin typeface="Arial"/>
              </a:rPr>
              <a:t>&lt;número&gt;</a:t>
            </a:fld>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TextShape 1"/>
          <p:cNvSpPr txBox="1"/>
          <p:nvPr/>
        </p:nvSpPr>
        <p:spPr>
          <a:xfrm>
            <a:off x="928800" y="285840"/>
            <a:ext cx="7467120" cy="1142640"/>
          </a:xfrm>
          <a:prstGeom prst="rect">
            <a:avLst/>
          </a:prstGeom>
        </p:spPr>
        <p:txBody>
          <a:bodyPr anchor="ctr" bIns="45000" lIns="45720" rIns="45720" tIns="45000"/>
          <a:p>
            <a:pPr algn="ctr">
              <a:lnSpc>
                <a:spcPct val="100000"/>
              </a:lnSpc>
            </a:pPr>
            <a:r>
              <a:rPr lang="es-ES" sz="4600">
                <a:solidFill>
                  <a:srgbClr val="000000"/>
                </a:solidFill>
                <a:latin typeface="Berlin Sans FB"/>
              </a:rPr>
              <a:t>APLICACIONES WEB</a:t>
            </a:r>
            <a:endParaRPr/>
          </a:p>
        </p:txBody>
      </p:sp>
      <p:sp>
        <p:nvSpPr>
          <p:cNvPr id="45" name="CustomShape 2"/>
          <p:cNvSpPr/>
          <p:nvPr/>
        </p:nvSpPr>
        <p:spPr>
          <a:xfrm>
            <a:off x="3429000" y="3714840"/>
            <a:ext cx="2714400" cy="1186920"/>
          </a:xfrm>
          <a:prstGeom prst="rect">
            <a:avLst/>
          </a:prstGeom>
        </p:spPr>
        <p:txBody>
          <a:bodyPr bIns="45000" lIns="90000" rIns="90000" tIns="45000"/>
          <a:p>
            <a:pPr algn="ctr">
              <a:lnSpc>
                <a:spcPct val="100000"/>
              </a:lnSpc>
            </a:pPr>
            <a:r>
              <a:rPr lang="es-CO">
                <a:solidFill>
                  <a:srgbClr val="000000"/>
                </a:solidFill>
                <a:latin typeface="Berlin Sans FB"/>
              </a:rPr>
              <a:t>JHOANA  LOPEZ</a:t>
            </a:r>
            <a:endParaRPr/>
          </a:p>
          <a:p>
            <a:pPr algn="ctr">
              <a:lnSpc>
                <a:spcPct val="100000"/>
              </a:lnSpc>
            </a:pPr>
            <a:r>
              <a:rPr lang="es-CO">
                <a:solidFill>
                  <a:srgbClr val="000000"/>
                </a:solidFill>
                <a:latin typeface="Berlin Sans FB"/>
              </a:rPr>
              <a:t>VANESSA VICTORIA</a:t>
            </a:r>
            <a:endParaRPr/>
          </a:p>
          <a:p>
            <a:pPr algn="ctr">
              <a:lnSpc>
                <a:spcPct val="100000"/>
              </a:lnSpc>
            </a:pPr>
            <a:r>
              <a:rPr lang="es-CO">
                <a:solidFill>
                  <a:srgbClr val="000000"/>
                </a:solidFill>
                <a:latin typeface="Berlin Sans FB"/>
              </a:rPr>
              <a:t>FERNANDO CAMACHO</a:t>
            </a:r>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6" name="TextShape 1"/>
          <p:cNvSpPr txBox="1"/>
          <p:nvPr/>
        </p:nvSpPr>
        <p:spPr>
          <a:xfrm>
            <a:off x="428760" y="1071720"/>
            <a:ext cx="8218800" cy="5112360"/>
          </a:xfrm>
          <a:prstGeom prst="rect">
            <a:avLst/>
          </a:prstGeom>
        </p:spPr>
        <p:txBody>
          <a:bodyPr bIns="45000" lIns="90000" rIns="90000" tIns="45000"/>
          <a:p>
            <a:pPr>
              <a:lnSpc>
                <a:spcPct val="100000"/>
              </a:lnSpc>
            </a:pPr>
            <a:r>
              <a:rPr lang="es-ES" sz="2400">
                <a:solidFill>
                  <a:srgbClr val="ffffff"/>
                </a:solidFill>
                <a:latin typeface="Berlin Sans FB"/>
              </a:rPr>
              <a:t>Aunque clientes y servidores suelen verse como máquinas separadas, pueden, de hecho, ser dos áreas separadas en la misma máquina. Por tanto, una única máquina Unix puede ser al mismo tiempo cliente y servidor. Además una máquina cliente unida a un servidor puede ser a su vez servidor de otro cliente y el servidor puede ser un cliente de otro servidor en la red. También es posible tener el cliente corriendo en un sistema operativo y el servidor en otro distinto.</a:t>
            </a:r>
            <a:endParaRPr/>
          </a:p>
          <a:p>
            <a:pPr>
              <a:lnSpc>
                <a:spcPct val="100000"/>
              </a:lnSpc>
            </a:pPr>
            <a:endParaRPr/>
          </a:p>
          <a:p>
            <a:pPr>
              <a:lnSpc>
                <a:spcPct val="100000"/>
              </a:lnSpc>
            </a:pPr>
            <a:r>
              <a:rPr lang="es-ES" sz="2400">
                <a:solidFill>
                  <a:srgbClr val="ffffff"/>
                </a:solidFill>
                <a:latin typeface="Berlin Sans FB"/>
              </a:rPr>
              <a:t>Esta disposición permite a la máquina cliente ser relativamente pequeña. Para cada tipo de entorno de cliente, hay habitualmente software específico (y a veces hardware) en el cliente, con algún software y hardware análogo en el servidor. Los servidores pueden ser sistemas operativos diferentes como Windows NT, Windows 95, OS/2, Unix. </a:t>
            </a:r>
            <a:endParaRPr/>
          </a:p>
          <a:p>
            <a:pPr>
              <a:lnSpc>
                <a:spcPct val="100000"/>
              </a:lnSpc>
            </a:pPr>
            <a:endParaRPr/>
          </a:p>
        </p:txBody>
      </p:sp>
      <p:sp>
        <p:nvSpPr>
          <p:cNvPr id="57" name="TextShape 2"/>
          <p:cNvSpPr txBox="1"/>
          <p:nvPr/>
        </p:nvSpPr>
        <p:spPr>
          <a:xfrm>
            <a:off x="428760" y="0"/>
            <a:ext cx="8074800" cy="993600"/>
          </a:xfrm>
          <a:prstGeom prst="rect">
            <a:avLst/>
          </a:prstGeom>
        </p:spPr>
        <p:txBody>
          <a:bodyPr anchor="ctr" bIns="45000" lIns="45720" rIns="45720" tIns="45000"/>
          <a:p>
            <a:pPr algn="ctr">
              <a:lnSpc>
                <a:spcPct val="100000"/>
              </a:lnSpc>
            </a:pPr>
            <a:r>
              <a:rPr lang="es-ES" sz="4600">
                <a:solidFill>
                  <a:srgbClr val="ffffff"/>
                </a:solidFill>
                <a:latin typeface="Berlin Sans FB"/>
              </a:rPr>
              <a:t>MODELO CLIENTE-SERVIDOR</a:t>
            </a:r>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8" name="TextShape 1"/>
          <p:cNvSpPr txBox="1"/>
          <p:nvPr/>
        </p:nvSpPr>
        <p:spPr>
          <a:xfrm>
            <a:off x="457200" y="274680"/>
            <a:ext cx="7930800" cy="1142640"/>
          </a:xfrm>
          <a:prstGeom prst="rect">
            <a:avLst/>
          </a:prstGeom>
        </p:spPr>
        <p:txBody>
          <a:bodyPr anchor="ctr" bIns="45000" lIns="45720" rIns="45720" tIns="45000"/>
          <a:p>
            <a:pPr algn="ctr">
              <a:lnSpc>
                <a:spcPct val="100000"/>
              </a:lnSpc>
            </a:pPr>
            <a:r>
              <a:rPr lang="es-ES" sz="4600">
                <a:solidFill>
                  <a:srgbClr val="ffffff"/>
                </a:solidFill>
                <a:latin typeface="Berlin Sans FB"/>
              </a:rPr>
              <a:t>MODELO CLIENTE-SERVIDOR</a:t>
            </a:r>
            <a:endParaRPr/>
          </a:p>
        </p:txBody>
      </p:sp>
      <p:sp>
        <p:nvSpPr>
          <p:cNvPr id="59" name="TextShape 2"/>
          <p:cNvSpPr txBox="1"/>
          <p:nvPr/>
        </p:nvSpPr>
        <p:spPr>
          <a:xfrm>
            <a:off x="457200" y="1600200"/>
            <a:ext cx="8002800" cy="4525560"/>
          </a:xfrm>
          <a:prstGeom prst="rect">
            <a:avLst/>
          </a:prstGeom>
        </p:spPr>
        <p:txBody>
          <a:bodyPr bIns="45000" lIns="90000" rIns="90000" tIns="45000"/>
          <a:p>
            <a:pPr>
              <a:lnSpc>
                <a:spcPct val="100000"/>
              </a:lnSpc>
              <a:buSzPct val="80000"/>
              <a:buFont charset="2" typeface="Wingdings 2"/>
              <a:buChar char=""/>
            </a:pPr>
            <a:r>
              <a:rPr lang="es-ES" sz="2000">
                <a:solidFill>
                  <a:srgbClr val="ffffff"/>
                </a:solidFill>
                <a:latin typeface="Arial"/>
              </a:rPr>
              <a:t>Unix es popular porque, como sistema operativo de servidores, puede ser utilizado en muchos tipos de configuraciones sobre máquinas servidor, además de como servidores de archivos y servidores de impresión. </a:t>
            </a:r>
            <a:endParaRPr/>
          </a:p>
          <a:p>
            <a:pPr>
              <a:lnSpc>
                <a:spcPct val="100000"/>
              </a:lnSpc>
            </a:pPr>
            <a:endParaRPr/>
          </a:p>
          <a:p>
            <a:pPr>
              <a:lnSpc>
                <a:spcPct val="100000"/>
              </a:lnSpc>
              <a:buSzPct val="80000"/>
              <a:buFont charset="2" typeface="Wingdings 2"/>
              <a:buChar char=""/>
            </a:pPr>
            <a:r>
              <a:rPr lang="es-ES" sz="2000">
                <a:solidFill>
                  <a:srgbClr val="ffffff"/>
                </a:solidFill>
                <a:latin typeface="Arial"/>
              </a:rPr>
              <a:t>los procesos del servidor pueden residir en una máquina que también actúa como cliente de otro servidor. Además de proporcionar este tipo de recursos, un servidor puede dar acceso a otras redes, actuando como un servidor de comunicaciones que conecta a otros servidores o   o minicomputadoras que actúan como de la red.</a:t>
            </a:r>
            <a:endParaRPr/>
          </a:p>
          <a:p>
            <a:pPr>
              <a:lnSpc>
                <a:spcPct val="100000"/>
              </a:lnSpc>
            </a:pPr>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0" name="TextShape 1"/>
          <p:cNvSpPr txBox="1"/>
          <p:nvPr/>
        </p:nvSpPr>
        <p:spPr>
          <a:xfrm>
            <a:off x="457200" y="1600200"/>
            <a:ext cx="7467120" cy="4525560"/>
          </a:xfrm>
          <a:prstGeom prst="rect">
            <a:avLst/>
          </a:prstGeom>
        </p:spPr>
        <p:txBody>
          <a:bodyPr bIns="45000" lIns="90000" rIns="90000" tIns="45000"/>
          <a:p>
            <a:pPr>
              <a:lnSpc>
                <a:spcPct val="100000"/>
              </a:lnSpc>
            </a:pPr>
            <a:endParaRPr/>
          </a:p>
          <a:p>
            <a:pPr>
              <a:lnSpc>
                <a:spcPct val="100000"/>
              </a:lnSpc>
            </a:pPr>
            <a:endParaRPr/>
          </a:p>
        </p:txBody>
      </p:sp>
      <p:sp>
        <p:nvSpPr>
          <p:cNvPr id="61" name="CustomShape 2"/>
          <p:cNvSpPr/>
          <p:nvPr/>
        </p:nvSpPr>
        <p:spPr>
          <a:xfrm>
            <a:off x="574560" y="548640"/>
            <a:ext cx="8245440" cy="5866560"/>
          </a:xfrm>
          <a:prstGeom prst="rect">
            <a:avLst/>
          </a:prstGeom>
        </p:spPr>
        <p:txBody>
          <a:bodyPr bIns="45000" lIns="90000" rIns="90000" tIns="45000"/>
          <a:p>
            <a:pPr>
              <a:lnSpc>
                <a:spcPct val="100000"/>
              </a:lnSpc>
              <a:buSzPct val="80000"/>
              <a:buFont charset="2" typeface="Wingdings 2"/>
              <a:buChar char=""/>
            </a:pPr>
            <a:r>
              <a:rPr lang="es-CO">
                <a:solidFill>
                  <a:srgbClr val="ffffff"/>
                </a:solidFill>
                <a:latin typeface="Arial"/>
              </a:rPr>
              <a:t>Las acciones que debe llevar a cabo el programa servidor son las siguientes:</a:t>
            </a:r>
            <a:endParaRPr/>
          </a:p>
          <a:p>
            <a:pPr>
              <a:lnSpc>
                <a:spcPct val="100000"/>
              </a:lnSpc>
              <a:buSzPct val="80000"/>
              <a:buFont typeface="Franklin Gothic Book"/>
              <a:buAutoNum type="arabicPeriod"/>
            </a:pPr>
            <a:r>
              <a:rPr lang="es-CO">
                <a:solidFill>
                  <a:srgbClr val="ffffff"/>
                </a:solidFill>
                <a:latin typeface="Arial"/>
              </a:rPr>
              <a:t>Abrir el canal de comunicaciones e informar a la red tanto de la dirección a la que responderá como de su disposición para aceptar peticiones de servicio.</a:t>
            </a:r>
            <a:endParaRPr/>
          </a:p>
          <a:p>
            <a:pPr>
              <a:lnSpc>
                <a:spcPct val="100000"/>
              </a:lnSpc>
              <a:buSzPct val="80000"/>
              <a:buFont typeface="Franklin Gothic Book"/>
              <a:buAutoNum type="arabicPeriod"/>
            </a:pPr>
            <a:r>
              <a:rPr lang="es-CO">
                <a:solidFill>
                  <a:srgbClr val="ffffff"/>
                </a:solidFill>
                <a:latin typeface="Arial"/>
              </a:rPr>
              <a:t>Esperar a que un cliente le pida servicio en la dirección que él tiene declarada.</a:t>
            </a:r>
            <a:endParaRPr/>
          </a:p>
          <a:p>
            <a:pPr>
              <a:lnSpc>
                <a:spcPct val="100000"/>
              </a:lnSpc>
              <a:buSzPct val="80000"/>
              <a:buFont typeface="Franklin Gothic Book"/>
              <a:buAutoNum type="arabicPeriod"/>
            </a:pPr>
            <a:r>
              <a:rPr lang="es-CO">
                <a:solidFill>
                  <a:srgbClr val="ffffff"/>
                </a:solidFill>
                <a:latin typeface="Arial"/>
              </a:rPr>
              <a:t>Cuando recibe una petición de servicio, crea un proceso </a:t>
            </a:r>
            <a:r>
              <a:rPr i="1" lang="es-CO">
                <a:solidFill>
                  <a:srgbClr val="ffffff"/>
                </a:solidFill>
                <a:latin typeface="Arial"/>
              </a:rPr>
              <a:t>fork</a:t>
            </a:r>
            <a:r>
              <a:rPr lang="es-CO">
                <a:solidFill>
                  <a:srgbClr val="ffffff"/>
                </a:solidFill>
                <a:latin typeface="Arial"/>
              </a:rPr>
              <a:t> para que le de servicio al cliente.</a:t>
            </a:r>
            <a:endParaRPr/>
          </a:p>
          <a:p>
            <a:pPr>
              <a:lnSpc>
                <a:spcPct val="100000"/>
              </a:lnSpc>
              <a:buSzPct val="80000"/>
              <a:buFont typeface="Franklin Gothic Book"/>
              <a:buAutoNum type="arabicPeriod"/>
            </a:pPr>
            <a:r>
              <a:rPr lang="es-CO">
                <a:solidFill>
                  <a:srgbClr val="ffffff"/>
                </a:solidFill>
                <a:latin typeface="Arial"/>
              </a:rPr>
              <a:t>Se regresa al punto número 2 para esperar nuevas peticiones de servicio.</a:t>
            </a:r>
            <a:endParaRPr/>
          </a:p>
          <a:p>
            <a:pPr>
              <a:lnSpc>
                <a:spcPct val="100000"/>
              </a:lnSpc>
              <a:buSzPct val="80000"/>
              <a:buFont charset="2" typeface="Wingdings 2"/>
              <a:buChar char=""/>
            </a:pPr>
            <a:r>
              <a:rPr lang="es-CO">
                <a:solidFill>
                  <a:srgbClr val="ffffff"/>
                </a:solidFill>
                <a:latin typeface="Arial"/>
              </a:rPr>
              <a:t>El programa cliente, por su parte, lleva a cabo las siguientes acciones:</a:t>
            </a:r>
            <a:endParaRPr/>
          </a:p>
          <a:p>
            <a:pPr>
              <a:lnSpc>
                <a:spcPct val="100000"/>
              </a:lnSpc>
              <a:buSzPct val="80000"/>
              <a:buFont typeface="Franklin Gothic Book"/>
              <a:buAutoNum type="arabicPeriod"/>
            </a:pPr>
            <a:r>
              <a:rPr lang="es-CO">
                <a:solidFill>
                  <a:srgbClr val="ffffff"/>
                </a:solidFill>
                <a:latin typeface="Arial"/>
              </a:rPr>
              <a:t>Abrir el canal de comunicaciones y conectarse a la dirección de red atendida por el servidor. Esta dirección de red debe ser conocida por el cliente y debe responder al esquema de generación de direcciones de la familia de </a:t>
            </a:r>
            <a:r>
              <a:rPr i="1" lang="es-CO">
                <a:solidFill>
                  <a:srgbClr val="ffffff"/>
                </a:solidFill>
                <a:latin typeface="Arial"/>
              </a:rPr>
              <a:t>sockets</a:t>
            </a:r>
            <a:r>
              <a:rPr lang="es-CO">
                <a:solidFill>
                  <a:srgbClr val="ffffff"/>
                </a:solidFill>
                <a:latin typeface="Arial"/>
              </a:rPr>
              <a:t> que se esté empleando.</a:t>
            </a:r>
            <a:endParaRPr/>
          </a:p>
          <a:p>
            <a:pPr>
              <a:lnSpc>
                <a:spcPct val="100000"/>
              </a:lnSpc>
              <a:buSzPct val="80000"/>
              <a:buFont typeface="Franklin Gothic Book"/>
              <a:buAutoNum type="arabicPeriod"/>
            </a:pPr>
            <a:r>
              <a:rPr lang="es-CO">
                <a:solidFill>
                  <a:srgbClr val="ffffff"/>
                </a:solidFill>
                <a:latin typeface="Arial"/>
              </a:rPr>
              <a:t>Enviar al servidor un mensaje de petición de servicio y esperar hasta recibir la respuesta.</a:t>
            </a:r>
            <a:endParaRPr/>
          </a:p>
          <a:p>
            <a:pPr>
              <a:lnSpc>
                <a:spcPct val="100000"/>
              </a:lnSpc>
              <a:buSzPct val="80000"/>
              <a:buFont typeface="Franklin Gothic Book"/>
              <a:buAutoNum type="arabicPeriod"/>
            </a:pPr>
            <a:r>
              <a:rPr lang="es-CO">
                <a:solidFill>
                  <a:srgbClr val="ffffff"/>
                </a:solidFill>
                <a:latin typeface="Arial"/>
              </a:rPr>
              <a:t>Cerrar el canal de comunicaciones y terminar la ejecución.</a:t>
            </a:r>
            <a:endParaRPr/>
          </a:p>
          <a:p>
            <a:pPr>
              <a:lnSpc>
                <a:spcPct val="100000"/>
              </a:lnSpc>
            </a:pPr>
            <a:endParaRPr/>
          </a:p>
          <a:p>
            <a:pPr>
              <a:lnSpc>
                <a:spcPct val="100000"/>
              </a:lnSpc>
            </a:pPr>
            <a:endParaRPr/>
          </a:p>
        </p:txBody>
      </p:sp>
    </p:spTree>
  </p:cSld>
  <p:timing>
    <p:tnLst>
      <p:par>
        <p:cTn dur="indefinite" id="1" nodeType="tmRoot" restart="never">
          <p:childTnLst>
            <p:seq>
              <p:cTn id="2" nodeType="mainSeq">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2" name="TextShape 1"/>
          <p:cNvSpPr txBox="1"/>
          <p:nvPr/>
        </p:nvSpPr>
        <p:spPr>
          <a:xfrm>
            <a:off x="457200" y="274680"/>
            <a:ext cx="7467120" cy="1142640"/>
          </a:xfrm>
          <a:prstGeom prst="rect">
            <a:avLst/>
          </a:prstGeom>
        </p:spPr>
        <p:txBody>
          <a:bodyPr anchor="ctr" bIns="45000" lIns="45720" rIns="45720" tIns="45000"/>
          <a:p>
            <a:pPr algn="ctr">
              <a:lnSpc>
                <a:spcPct val="100000"/>
              </a:lnSpc>
            </a:pPr>
            <a:r>
              <a:rPr lang="es-ES" sz="4000">
                <a:solidFill>
                  <a:srgbClr val="ffffff"/>
                </a:solidFill>
                <a:latin typeface="Berlin Sans FB"/>
              </a:rPr>
              <a:t>EL SERVICIO DE NOMBRES DE DOMINIO (DNS) </a:t>
            </a:r>
            <a:r>
              <a:rPr lang="es-ES" sz="4600">
                <a:solidFill>
                  <a:srgbClr val="ffffff"/>
                </a:solidFill>
                <a:latin typeface="Franklin Gothic Book"/>
              </a:rPr>
              <a:t>
</a:t>
            </a:r>
            <a:endParaRPr/>
          </a:p>
        </p:txBody>
      </p:sp>
      <p:sp>
        <p:nvSpPr>
          <p:cNvPr id="63" name="TextShape 2"/>
          <p:cNvSpPr txBox="1"/>
          <p:nvPr/>
        </p:nvSpPr>
        <p:spPr>
          <a:xfrm>
            <a:off x="457200" y="1600200"/>
            <a:ext cx="7467120" cy="4525560"/>
          </a:xfrm>
          <a:prstGeom prst="rect">
            <a:avLst/>
          </a:prstGeom>
        </p:spPr>
        <p:txBody>
          <a:bodyPr bIns="45000" lIns="90000" rIns="90000" tIns="45000"/>
          <a:p>
            <a:pPr algn="just">
              <a:lnSpc>
                <a:spcPct val="100000"/>
              </a:lnSpc>
            </a:pPr>
            <a:r>
              <a:rPr lang="es-ES" sz="3000">
                <a:solidFill>
                  <a:srgbClr val="ffffff"/>
                </a:solidFill>
                <a:latin typeface="Arial"/>
              </a:rPr>
              <a:t>Nombres de dominio DNS está diseñado para utilizarse de variadas formas, cada una de las cuales puede tener su propio espacio de nombres. Sin embargo, en la práctica sólo uno se utiliza ampliamente, el usado para los nombres de Internet. El espacio de nombres DNS de Internet se divide de acuerdo a criterios de organización y geográficos. Los nombres se escriben con el dominio de mayor importancia en la derecha. Los dominios de organización de primer nivel (también llamados dominios genéricos) utilizados actualmente en Internet son: com : Organizaciones comerciales Edu:  Universidades y otras instituciones de educación gov:  Agencias de gobierno de los EE.UU mil : Organizaciones militares de los EE.UU. net:  Principales centros de soporte de la red org:  Otras organizaciones no mencionadas anteriormente int:   Organizaciones internacionales </a:t>
            </a:r>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4" name="TextShape 1"/>
          <p:cNvSpPr txBox="1"/>
          <p:nvPr/>
        </p:nvSpPr>
        <p:spPr>
          <a:xfrm>
            <a:off x="457200" y="274680"/>
            <a:ext cx="7467120" cy="1142640"/>
          </a:xfrm>
          <a:prstGeom prst="rect">
            <a:avLst/>
          </a:prstGeom>
        </p:spPr>
        <p:txBody>
          <a:bodyPr anchor="ctr" bIns="45000" lIns="45720" rIns="45720" tIns="45000"/>
          <a:p>
            <a:endParaRPr/>
          </a:p>
        </p:txBody>
      </p:sp>
      <p:sp>
        <p:nvSpPr>
          <p:cNvPr id="65" name="CustomShape 2"/>
          <p:cNvSpPr/>
          <p:nvPr/>
        </p:nvSpPr>
        <p:spPr>
          <a:xfrm>
            <a:off x="2571840" y="6215040"/>
            <a:ext cx="4357440" cy="570960"/>
          </a:xfrm>
          <a:prstGeom prst="rect">
            <a:avLst/>
          </a:prstGeom>
          <a:solidFill>
            <a:srgbClr val="ffffff"/>
          </a:solidFill>
          <a:ln w="19080">
            <a:solidFill>
              <a:srgbClr val="ffffff"/>
            </a:solidFill>
            <a:round/>
          </a:ln>
        </p:spPr>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6" name="TextShape 1"/>
          <p:cNvSpPr txBox="1"/>
          <p:nvPr/>
        </p:nvSpPr>
        <p:spPr>
          <a:xfrm>
            <a:off x="457200" y="274680"/>
            <a:ext cx="7467120" cy="1142640"/>
          </a:xfrm>
          <a:prstGeom prst="rect">
            <a:avLst/>
          </a:prstGeom>
        </p:spPr>
        <p:txBody>
          <a:bodyPr anchor="ctr" bIns="45000" lIns="45720" rIns="45720" tIns="45000"/>
          <a:p>
            <a:pPr algn="ctr">
              <a:lnSpc>
                <a:spcPct val="100000"/>
              </a:lnSpc>
            </a:pPr>
            <a:r>
              <a:rPr lang="es-ES" sz="4000">
                <a:solidFill>
                  <a:srgbClr val="ffffff"/>
                </a:solidFill>
                <a:latin typeface="Berlin Sans FB"/>
              </a:rPr>
              <a:t>EL SERVICIO DE NOMBRES DE DOMINIO (DNS) </a:t>
            </a:r>
            <a:r>
              <a:rPr lang="es-ES" sz="4600">
                <a:solidFill>
                  <a:srgbClr val="ffffff"/>
                </a:solidFill>
                <a:latin typeface="Franklin Gothic Book"/>
              </a:rPr>
              <a:t>
</a:t>
            </a:r>
            <a:endParaRPr/>
          </a:p>
        </p:txBody>
      </p:sp>
      <p:sp>
        <p:nvSpPr>
          <p:cNvPr id="67" name="TextShape 2"/>
          <p:cNvSpPr txBox="1"/>
          <p:nvPr/>
        </p:nvSpPr>
        <p:spPr>
          <a:xfrm>
            <a:off x="457200" y="1412640"/>
            <a:ext cx="8002800" cy="5040360"/>
          </a:xfrm>
          <a:prstGeom prst="rect">
            <a:avLst/>
          </a:prstGeom>
        </p:spPr>
        <p:txBody>
          <a:bodyPr bIns="45000" lIns="90000" rIns="90000" tIns="45000"/>
          <a:p>
            <a:pPr algn="just">
              <a:lnSpc>
                <a:spcPct val="100000"/>
              </a:lnSpc>
            </a:pPr>
            <a:r>
              <a:rPr lang="es-ES" sz="3000">
                <a:solidFill>
                  <a:srgbClr val="ffffff"/>
                </a:solidFill>
                <a:latin typeface="Arial"/>
              </a:rPr>
              <a:t>En sus inicios, los servicios de nombres eran muy simples ya que se diseñaron para cubrir únicamente las necesidades de vincular nombres con direcciones en un único dominio de gestión, correspondiente a una única LAN o WAN. La interconexión de redes y el incremento de escala de los sistemas distribuidos han hecho que el problema de la correspondencia de nombres sea mucho más complejo. </a:t>
            </a:r>
            <a:endParaRPr/>
          </a:p>
          <a:p>
            <a:pPr algn="just">
              <a:lnSpc>
                <a:spcPct val="100000"/>
              </a:lnSpc>
            </a:pPr>
            <a:endParaRPr/>
          </a:p>
          <a:p>
            <a:pPr algn="just">
              <a:lnSpc>
                <a:spcPct val="100000"/>
              </a:lnSpc>
            </a:pPr>
            <a:r>
              <a:rPr lang="es-ES" sz="3000">
                <a:solidFill>
                  <a:srgbClr val="ffffff"/>
                </a:solidFill>
                <a:latin typeface="Arial"/>
              </a:rPr>
              <a:t>Debido a esto surgieron servicio de nombres mas avanzados tales como global (Global Name Service), diseñado para Gestionar un número arbitrario de nombres y servir un número arbitrario de organizaciones administrativas : por ejemplo, el sistema debería ser capaz, entre otras cosas, de gestionar direcciones de correo electrónico para todos los usuarios de computadores del mundo. Tiempo de vida elevado : durante el tiempo de vida del servicio ocurrirán muchos cambios en la organización del conjunto de nombres y en los componentes que lo implementan.</a:t>
            </a:r>
            <a:endParaRPr/>
          </a:p>
          <a:p>
            <a:pPr algn="ctr">
              <a:lnSpc>
                <a:spcPct val="100000"/>
              </a:lnSpc>
            </a:pP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8" name="TextShape 1"/>
          <p:cNvSpPr txBox="1"/>
          <p:nvPr/>
        </p:nvSpPr>
        <p:spPr>
          <a:xfrm>
            <a:off x="457200" y="274680"/>
            <a:ext cx="7467120" cy="1142640"/>
          </a:xfrm>
          <a:prstGeom prst="rect">
            <a:avLst/>
          </a:prstGeom>
        </p:spPr>
        <p:txBody>
          <a:bodyPr anchor="ctr" bIns="45000" lIns="45720" rIns="45720" tIns="45000"/>
          <a:p>
            <a:pPr algn="ctr">
              <a:lnSpc>
                <a:spcPct val="100000"/>
              </a:lnSpc>
            </a:pPr>
            <a:r>
              <a:rPr lang="es-ES" sz="4000">
                <a:solidFill>
                  <a:srgbClr val="ffffff"/>
                </a:solidFill>
                <a:latin typeface="Berlin Sans FB"/>
              </a:rPr>
              <a:t>EL SERVICIO DE NOMBRES DE DOMINIO (DNS) </a:t>
            </a:r>
            <a:r>
              <a:rPr lang="es-ES" sz="4600">
                <a:solidFill>
                  <a:srgbClr val="ffffff"/>
                </a:solidFill>
                <a:latin typeface="Franklin Gothic Book"/>
              </a:rPr>
              <a:t>
</a:t>
            </a:r>
            <a:endParaRPr/>
          </a:p>
        </p:txBody>
      </p:sp>
      <p:sp>
        <p:nvSpPr>
          <p:cNvPr id="69" name="TextShape 2"/>
          <p:cNvSpPr txBox="1"/>
          <p:nvPr/>
        </p:nvSpPr>
        <p:spPr>
          <a:xfrm>
            <a:off x="457200" y="1600200"/>
            <a:ext cx="7467120" cy="4525560"/>
          </a:xfrm>
          <a:prstGeom prst="rect">
            <a:avLst/>
          </a:prstGeom>
        </p:spPr>
        <p:txBody>
          <a:bodyPr bIns="45000" lIns="90000" rIns="90000" tIns="45000"/>
          <a:p>
            <a:pPr algn="just">
              <a:lnSpc>
                <a:spcPct val="100000"/>
              </a:lnSpc>
            </a:pPr>
            <a:r>
              <a:rPr lang="es-ES" sz="3000">
                <a:solidFill>
                  <a:srgbClr val="ffffff"/>
                </a:solidFill>
                <a:latin typeface="Arial"/>
              </a:rPr>
              <a:t>Este sistema nombra (en la práctica computadores) en Internet. Para proporcionar un servicio satisfactorio, se basa en gran medida en la replicación y el almacenamiento en caché de los datos de nominación. su base de datos principal se utiliza a lo largo de Internet. Fue ideado con el objetivo de reemplazar el esquema de nombres original de Internet, en el que todos los nombres de host y las direcciones se mantenían en un único archivo maestro central y se descargaban vía FTP a todos los computadores que los necesitaban.  Pronto se vio que este esquema inicial sufría de fuertes limitaciones: No era escalable hasta un número grande de computadores. Las organizaciones locales deseaban administrar sus propios sistemas de nombres. Se necesitaba un servicio de nombres general, no uno que sólo sirviera para buscar direcciones de computadores.</a:t>
            </a:r>
            <a:endParaRPr/>
          </a:p>
          <a:p>
            <a:pPr algn="ctr">
              <a:lnSpc>
                <a:spcPct val="100000"/>
              </a:lnSpc>
            </a:pPr>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0" name="TextShape 1"/>
          <p:cNvSpPr txBox="1"/>
          <p:nvPr/>
        </p:nvSpPr>
        <p:spPr>
          <a:xfrm>
            <a:off x="457200" y="274680"/>
            <a:ext cx="7467120" cy="1142640"/>
          </a:xfrm>
          <a:prstGeom prst="rect">
            <a:avLst/>
          </a:prstGeom>
        </p:spPr>
        <p:txBody>
          <a:bodyPr anchor="ctr" bIns="45000" lIns="45720" rIns="45720" tIns="45000"/>
          <a:p>
            <a:pPr algn="ctr">
              <a:lnSpc>
                <a:spcPct val="100000"/>
              </a:lnSpc>
            </a:pPr>
            <a:r>
              <a:rPr lang="es-ES" sz="4000">
                <a:solidFill>
                  <a:srgbClr val="ffffff"/>
                </a:solidFill>
                <a:latin typeface="Berlin Sans FB"/>
              </a:rPr>
              <a:t>EL SERVICIO DE NOMBRES DE DOMINIO (DNS) </a:t>
            </a:r>
            <a:r>
              <a:rPr lang="es-ES" sz="4600">
                <a:solidFill>
                  <a:srgbClr val="ffffff"/>
                </a:solidFill>
                <a:latin typeface="Franklin Gothic Book"/>
              </a:rPr>
              <a:t>
</a:t>
            </a:r>
            <a:endParaRPr/>
          </a:p>
        </p:txBody>
      </p:sp>
      <p:sp>
        <p:nvSpPr>
          <p:cNvPr id="71" name="TextShape 2"/>
          <p:cNvSpPr txBox="1"/>
          <p:nvPr/>
        </p:nvSpPr>
        <p:spPr>
          <a:xfrm>
            <a:off x="457200" y="1600200"/>
            <a:ext cx="7930800" cy="4525560"/>
          </a:xfrm>
          <a:prstGeom prst="rect">
            <a:avLst/>
          </a:prstGeom>
        </p:spPr>
        <p:txBody>
          <a:bodyPr bIns="45000" lIns="90000" rIns="90000" tIns="45000"/>
          <a:p>
            <a:pPr algn="just">
              <a:lnSpc>
                <a:spcPct val="100000"/>
              </a:lnSpc>
            </a:pPr>
            <a:r>
              <a:rPr lang="es-ES" sz="2500">
                <a:solidFill>
                  <a:srgbClr val="ffffff"/>
                </a:solidFill>
                <a:latin typeface="Arial"/>
              </a:rPr>
              <a:t> </a:t>
            </a:r>
            <a:r>
              <a:rPr lang="es-ES" sz="2500">
                <a:solidFill>
                  <a:srgbClr val="ffffff"/>
                </a:solidFill>
                <a:latin typeface="Arial"/>
              </a:rPr>
              <a:t>A demás, cada país tiene sus propios dominios: us:  Estados Unidos  uk:  Reino Unido fr:  Francia  ar:  Argentina cu:  Cuba  br:  Brasil L os diferentes países, excepto los EE.UU., utilizan su propio dominio para distinguir sus organizaciones. El Reino Unido, por ejemplo, tiene los dominios co.uk y ac.uk, que corresponden a com y edu respectivamente (ac significa comunidad académica).</a:t>
            </a:r>
            <a:endParaRPr/>
          </a:p>
          <a:p>
            <a:pPr algn="just">
              <a:lnSpc>
                <a:spcPct val="100000"/>
              </a:lnSpc>
            </a:pPr>
            <a:endParaRPr/>
          </a:p>
          <a:p>
            <a:pPr algn="just">
              <a:lnSpc>
                <a:spcPct val="100000"/>
              </a:lnSpc>
            </a:pPr>
            <a:r>
              <a:rPr lang="es-ES" sz="2500">
                <a:solidFill>
                  <a:srgbClr val="ffffff"/>
                </a:solidFill>
                <a:latin typeface="Arial"/>
              </a:rPr>
              <a:t> </a:t>
            </a:r>
            <a:r>
              <a:rPr lang="es-ES" sz="2500">
                <a:solidFill>
                  <a:srgbClr val="ffffff"/>
                </a:solidFill>
                <a:latin typeface="Arial"/>
              </a:rPr>
              <a:t>Solicitudes DNS en Internet se utiliza, inicialmente, como sistema de resolución de nombres de host y para la búsqueda de hosts de correo electrónico.</a:t>
            </a:r>
            <a:endParaRPr/>
          </a:p>
          <a:p>
            <a:pPr algn="just">
              <a:lnSpc>
                <a:spcPct val="100000"/>
              </a:lnSpc>
            </a:pPr>
            <a:endParaRPr/>
          </a:p>
          <a:p>
            <a:pPr algn="just">
              <a:lnSpc>
                <a:spcPct val="100000"/>
              </a:lnSpc>
            </a:pPr>
            <a:endParaRPr/>
          </a:p>
        </p:txBody>
      </p:sp>
    </p:spTree>
  </p:cSld>
  <p:timing>
    <p:tnLst>
      <p:par>
        <p:cTn dur="indefinite" id="3" nodeType="tmRoot" restart="never">
          <p:childTnLst>
            <p:seq>
              <p:cTn id="4" nodeType="mainSeq">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457200" y="274680"/>
            <a:ext cx="7467120" cy="1142640"/>
          </a:xfrm>
          <a:prstGeom prst="rect">
            <a:avLst/>
          </a:prstGeom>
        </p:spPr>
        <p:txBody>
          <a:bodyPr anchor="ctr" bIns="45000" lIns="45720" rIns="45720" tIns="45000"/>
          <a:p>
            <a:pPr algn="ctr">
              <a:lnSpc>
                <a:spcPct val="100000"/>
              </a:lnSpc>
            </a:pPr>
            <a:r>
              <a:rPr lang="es-ES" sz="4600">
                <a:solidFill>
                  <a:srgbClr val="ffffff"/>
                </a:solidFill>
                <a:latin typeface="Berlin Sans FB"/>
              </a:rPr>
              <a:t>APLICACIÓN WEB</a:t>
            </a:r>
            <a:endParaRPr/>
          </a:p>
        </p:txBody>
      </p:sp>
      <p:sp>
        <p:nvSpPr>
          <p:cNvPr id="47" name="TextShape 2"/>
          <p:cNvSpPr txBox="1"/>
          <p:nvPr/>
        </p:nvSpPr>
        <p:spPr>
          <a:xfrm>
            <a:off x="457200" y="1600200"/>
            <a:ext cx="7467120" cy="4525560"/>
          </a:xfrm>
          <a:prstGeom prst="rect">
            <a:avLst/>
          </a:prstGeom>
        </p:spPr>
        <p:txBody>
          <a:bodyPr bIns="45000" lIns="90000" rIns="90000" tIns="45000"/>
          <a:p>
            <a:pPr algn="ctr">
              <a:lnSpc>
                <a:spcPct val="100000"/>
              </a:lnSpc>
            </a:pPr>
            <a:endParaRPr/>
          </a:p>
          <a:p>
            <a:pPr algn="ctr">
              <a:lnSpc>
                <a:spcPct val="100000"/>
              </a:lnSpc>
            </a:pPr>
            <a:r>
              <a:rPr lang="es-ES" sz="3600">
                <a:solidFill>
                  <a:srgbClr val="ffffff"/>
                </a:solidFill>
                <a:latin typeface="Berlin Sans FB"/>
              </a:rPr>
              <a:t>Es una aplicación software que se codifica en un lenguaje soportado por los navegadores web en la que se confía la ejecución al navegador.</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TextShape 1"/>
          <p:cNvSpPr txBox="1"/>
          <p:nvPr/>
        </p:nvSpPr>
        <p:spPr>
          <a:xfrm>
            <a:off x="457200" y="274680"/>
            <a:ext cx="7467120" cy="1142640"/>
          </a:xfrm>
          <a:prstGeom prst="rect">
            <a:avLst/>
          </a:prstGeom>
        </p:spPr>
        <p:txBody>
          <a:bodyPr anchor="ctr" bIns="45000" lIns="45720" rIns="45720" tIns="45000"/>
          <a:p>
            <a:pPr>
              <a:lnSpc>
                <a:spcPct val="100000"/>
              </a:lnSpc>
            </a:pPr>
            <a:r>
              <a:rPr lang="es-ES" sz="4600">
                <a:solidFill>
                  <a:srgbClr val="ffffff"/>
                </a:solidFill>
                <a:latin typeface="Berlin Sans FB"/>
              </a:rPr>
              <a:t>EJEMPLOS DE APLICACIÓN WEB</a:t>
            </a:r>
            <a:endParaRPr/>
          </a:p>
        </p:txBody>
      </p:sp>
      <p:sp>
        <p:nvSpPr>
          <p:cNvPr id="49" name="TextShape 2"/>
          <p:cNvSpPr txBox="1"/>
          <p:nvPr/>
        </p:nvSpPr>
        <p:spPr>
          <a:xfrm>
            <a:off x="457200" y="1600200"/>
            <a:ext cx="7467120" cy="4525560"/>
          </a:xfrm>
          <a:prstGeom prst="rect">
            <a:avLst/>
          </a:prstGeom>
        </p:spPr>
        <p:txBody>
          <a:bodyPr bIns="45000" lIns="90000" rIns="90000" tIns="45000"/>
          <a:p>
            <a:pPr algn="ctr">
              <a:lnSpc>
                <a:spcPct val="100000"/>
              </a:lnSpc>
            </a:pPr>
            <a:r>
              <a:rPr lang="es-ES" sz="3000">
                <a:solidFill>
                  <a:srgbClr val="ffffff"/>
                </a:solidFill>
                <a:latin typeface="Arial"/>
              </a:rPr>
              <a:t> </a:t>
            </a:r>
            <a:endParaRPr/>
          </a:p>
          <a:p>
            <a:pPr algn="ctr">
              <a:lnSpc>
                <a:spcPct val="100000"/>
              </a:lnSpc>
            </a:pPr>
            <a:r>
              <a:rPr lang="es-ES" sz="3000">
                <a:solidFill>
                  <a:srgbClr val="ffffff"/>
                </a:solidFill>
                <a:latin typeface="Berlin Sans FB"/>
              </a:rPr>
              <a:t>Los webmails wikis, weblogs, tiendas en línea y la propia Wikipedia  son ejemplos bien conocidos de aplicaciones web.</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TextShape 1"/>
          <p:cNvSpPr txBox="1"/>
          <p:nvPr/>
        </p:nvSpPr>
        <p:spPr>
          <a:xfrm>
            <a:off x="457200" y="903240"/>
            <a:ext cx="7829280" cy="4525560"/>
          </a:xfrm>
          <a:prstGeom prst="rect">
            <a:avLst/>
          </a:prstGeom>
        </p:spPr>
        <p:txBody>
          <a:bodyPr bIns="45000" lIns="90000" rIns="90000" tIns="45000"/>
          <a:p>
            <a:pPr algn="ctr">
              <a:lnSpc>
                <a:spcPct val="100000"/>
              </a:lnSpc>
            </a:pPr>
            <a:r>
              <a:rPr lang="es-ES" sz="3000">
                <a:solidFill>
                  <a:srgbClr val="ffffff"/>
                </a:solidFill>
                <a:latin typeface="Arial"/>
              </a:rPr>
              <a:t>   </a:t>
            </a:r>
            <a:r>
              <a:rPr lang="es-ES" sz="3000">
                <a:solidFill>
                  <a:srgbClr val="ffffff"/>
                </a:solidFill>
                <a:latin typeface="Berlin Sans FB"/>
              </a:rPr>
              <a:t>Las aplicaciones web generan dinámicamente una serie de páginas en un formato estándar, como HTML o XHTML soportados por los navegadores web comunes. Se utilizan lenguajes interpretados  en el lado del cliente, directamente o a través de Plugins tales como Java Script, Java, Flash, etc., para añadir elementos dinámicos a la interfaz de usuario. </a:t>
            </a: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1" name="TextShape 1"/>
          <p:cNvSpPr txBox="1"/>
          <p:nvPr/>
        </p:nvSpPr>
        <p:spPr>
          <a:xfrm>
            <a:off x="457200" y="274680"/>
            <a:ext cx="7467120" cy="1142640"/>
          </a:xfrm>
          <a:prstGeom prst="rect">
            <a:avLst/>
          </a:prstGeom>
        </p:spPr>
        <p:txBody>
          <a:bodyPr anchor="ctr" bIns="45000" lIns="45720" rIns="45720" tIns="45000"/>
          <a:p>
            <a:pPr algn="ctr">
              <a:lnSpc>
                <a:spcPct val="100000"/>
              </a:lnSpc>
            </a:pPr>
            <a:r>
              <a:rPr lang="es-ES" sz="4600">
                <a:solidFill>
                  <a:srgbClr val="ffffff"/>
                </a:solidFill>
                <a:latin typeface="Berlin Sans FB"/>
              </a:rPr>
              <a:t>INTERFAZ</a:t>
            </a:r>
            <a:endParaRPr/>
          </a:p>
        </p:txBody>
      </p:sp>
      <p:sp>
        <p:nvSpPr>
          <p:cNvPr id="52" name="TextShape 2"/>
          <p:cNvSpPr txBox="1"/>
          <p:nvPr/>
        </p:nvSpPr>
        <p:spPr>
          <a:xfrm>
            <a:off x="457200" y="1600200"/>
            <a:ext cx="7467120" cy="4525560"/>
          </a:xfrm>
          <a:prstGeom prst="rect">
            <a:avLst/>
          </a:prstGeom>
        </p:spPr>
        <p:txBody>
          <a:bodyPr bIns="45000" lIns="90000" rIns="90000" tIns="45000"/>
          <a:p>
            <a:pPr algn="ctr">
              <a:lnSpc>
                <a:spcPct val="100000"/>
              </a:lnSpc>
            </a:pPr>
            <a:r>
              <a:rPr lang="es-ES" sz="3000">
                <a:solidFill>
                  <a:srgbClr val="ffffff"/>
                </a:solidFill>
                <a:latin typeface="Arial"/>
              </a:rPr>
              <a:t>Las interfaces web tienen ciertas limitaciones en las funcionalidades que se ofrecen al usuario. Los desarrolladores web generalmente utilizan lenguajes interpretados(scripts) en el lado del cliente para añadir más funcionalidades, especialmente para ofrecer una experiencia interactiva que no requiera recargar la página cada vez </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3" name="TextShape 1"/>
          <p:cNvSpPr txBox="1"/>
          <p:nvPr/>
        </p:nvSpPr>
        <p:spPr>
          <a:xfrm>
            <a:off x="457200" y="274680"/>
            <a:ext cx="7467120" cy="1142640"/>
          </a:xfrm>
          <a:prstGeom prst="rect">
            <a:avLst/>
          </a:prstGeom>
        </p:spPr>
        <p:txBody>
          <a:bodyPr anchor="ctr" bIns="45000" lIns="45720" rIns="45720" tIns="45000"/>
          <a:p>
            <a:pPr algn="ctr">
              <a:lnSpc>
                <a:spcPct val="100000"/>
              </a:lnSpc>
            </a:pPr>
            <a:r>
              <a:rPr lang="es-ES" sz="4000">
                <a:solidFill>
                  <a:srgbClr val="ffffff"/>
                </a:solidFill>
                <a:latin typeface="Berlin Sans FB"/>
              </a:rPr>
              <a:t>ESTRUCTURA DE LAS APLICACIONES  WEB</a:t>
            </a:r>
            <a:r>
              <a:rPr b="1" lang="es-ES" sz="4600">
                <a:solidFill>
                  <a:srgbClr val="ffffff"/>
                </a:solidFill>
                <a:latin typeface="Franklin Gothic Book"/>
              </a:rPr>
              <a:t>
</a:t>
            </a:r>
            <a:endParaRPr/>
          </a:p>
        </p:txBody>
      </p:sp>
      <p:sp>
        <p:nvSpPr>
          <p:cNvPr id="54" name="TextShape 2"/>
          <p:cNvSpPr txBox="1"/>
          <p:nvPr/>
        </p:nvSpPr>
        <p:spPr>
          <a:xfrm>
            <a:off x="457200" y="1600200"/>
            <a:ext cx="7829280" cy="4828680"/>
          </a:xfrm>
          <a:prstGeom prst="rect">
            <a:avLst/>
          </a:prstGeom>
        </p:spPr>
        <p:txBody>
          <a:bodyPr bIns="45000" lIns="90000" rIns="90000" tIns="45000"/>
          <a:p>
            <a:pPr algn="ctr">
              <a:lnSpc>
                <a:spcPct val="100000"/>
              </a:lnSpc>
            </a:pPr>
            <a:r>
              <a:rPr lang="es-ES" sz="3000">
                <a:solidFill>
                  <a:srgbClr val="ffffff"/>
                </a:solidFill>
                <a:latin typeface="Berlin Sans FB"/>
              </a:rPr>
              <a:t>    </a:t>
            </a:r>
            <a:r>
              <a:rPr lang="es-ES" sz="3000">
                <a:solidFill>
                  <a:srgbClr val="ffffff"/>
                </a:solidFill>
                <a:latin typeface="Berlin Sans FB"/>
              </a:rPr>
              <a:t>Una aplicación web está normalmente estructurada como una aplicación de tres-capas. En su forma más común, el navegador web ofrece la primera capa, y un motor capaz de usar alguna tecnología web dinámica (ejemplo:PHP, Java Servlets o ASP, ASP.NET, CGI, ColdFusion, embPerl, Python (programming language) o Ruby on Rails) que constituye la capa intermedia. Por último, una base de datos constituye la tercera y última capa.</a:t>
            </a:r>
            <a:endParaRPr/>
          </a:p>
          <a:p>
            <a:pPr>
              <a:lnSpc>
                <a:spcPct val="100000"/>
              </a:lnSpc>
            </a:pP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5" name="TextShape 1"/>
          <p:cNvSpPr txBox="1"/>
          <p:nvPr/>
        </p:nvSpPr>
        <p:spPr>
          <a:xfrm>
            <a:off x="714240" y="785880"/>
            <a:ext cx="7714800" cy="5714640"/>
          </a:xfrm>
          <a:prstGeom prst="rect">
            <a:avLst/>
          </a:prstGeom>
        </p:spPr>
        <p:txBody>
          <a:bodyPr bIns="45000" lIns="90000" rIns="90000" tIns="45000"/>
          <a:p>
            <a:pPr>
              <a:lnSpc>
                <a:spcPct val="100000"/>
              </a:lnSpc>
            </a:pPr>
            <a:endParaRPr/>
          </a:p>
          <a:p>
            <a:pPr algn="ctr">
              <a:lnSpc>
                <a:spcPct val="100000"/>
              </a:lnSpc>
            </a:pPr>
            <a:r>
              <a:rPr lang="es-ES" sz="2800">
                <a:solidFill>
                  <a:srgbClr val="ffffff"/>
                </a:solidFill>
                <a:latin typeface="Berlin Sans FB"/>
              </a:rPr>
              <a:t>La </a:t>
            </a:r>
            <a:r>
              <a:rPr b="1" lang="es-ES" sz="2800">
                <a:solidFill>
                  <a:srgbClr val="ffffff"/>
                </a:solidFill>
                <a:latin typeface="Berlin Sans FB"/>
              </a:rPr>
              <a:t>ARQUITECTURA CLIENTE-SERVIDOR</a:t>
            </a:r>
            <a:r>
              <a:rPr lang="es-ES" sz="2800">
                <a:solidFill>
                  <a:srgbClr val="ffffff"/>
                </a:solidFill>
                <a:latin typeface="Berlin Sans FB"/>
              </a:rPr>
              <a:t> es un modelo de aplicación, permite al usuario en una máquina, llamada el cliente, requerir algún tipo de servicio de una máquina a la que está unido, llamado el servidor, mediante una red como una LAN (Red de Area Local) o una WAN (Red de Area Mundial). Estos servicios pueden ser peticiones de datos de una base de datos, de información contenida en archivos o los archivos en sí mismos, o peticiones de imprimir datos en una impresora asociada.</a:t>
            </a:r>
            <a:endParaRPr/>
          </a:p>
          <a:p>
            <a:pPr algn="ctr">
              <a:lnSpc>
                <a:spcPct val="100000"/>
              </a:lnSpc>
            </a:pPr>
            <a:endParaRPr/>
          </a:p>
          <a:p>
            <a:pPr>
              <a:lnSpc>
                <a:spcPct val="100000"/>
              </a:lnSpc>
            </a:pPr>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